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328082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774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15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14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15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Ашық, </a:t>
            </a:r>
            <a:r>
              <a:rPr lang="ru-RU" sz="1200" dirty="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16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2-7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4180077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27805</TotalTime>
  <Words>543</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5133</cp:revision>
  <cp:lastPrinted>2021-07-01T07:38:07Z</cp:lastPrinted>
  <dcterms:created xsi:type="dcterms:W3CDTF">2018-03-27T06:03:00Z</dcterms:created>
  <dcterms:modified xsi:type="dcterms:W3CDTF">2026-02-14T07:04:24Z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