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9766129"/>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215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Ашық, </a:t>
            </a:r>
            <a:r>
              <a:rPr lang="ru-RU" sz="1200" dirty="0" smtClean="0">
                <a:latin typeface="Times New Roman" panose="02020603050405020304" pitchFamily="18" charset="0"/>
                <a:cs typeface="Times New Roman" panose="02020603050405020304" pitchFamily="18" charset="0"/>
              </a:rPr>
              <a:t>жауын-шашынсыз</a:t>
            </a:r>
            <a:r>
              <a:rPr lang="kk-KZ" altLang="ru-RU" sz="1200" dirty="0" smtClean="0">
                <a:latin typeface="Times New Roman" panose="02020603050405020304" pitchFamily="18" charset="0"/>
                <a:cs typeface="Times New Roman" panose="02020603050405020304" pitchFamily="18" charset="0"/>
              </a:rPr>
              <a:t>. Түнде және таңертең тұман. Оңтүстік-шығыстан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2-7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17-19,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5-7 </a:t>
            </a:r>
            <a:r>
              <a:rPr lang="kk-KZ" altLang="ru-RU" sz="1200" dirty="0">
                <a:latin typeface="Times New Roman" panose="02020603050405020304" pitchFamily="18" charset="0"/>
                <a:cs typeface="Times New Roman" panose="02020603050405020304" pitchFamily="18" charset="0"/>
              </a:rPr>
              <a:t>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16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15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16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Түнде</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және</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таңертең</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тұман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2-7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9-11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a:solidFill>
                  <a:schemeClr val="tx1"/>
                </a:solidFill>
                <a:latin typeface="Times New Roman" panose="02020603050405020304" pitchFamily="18" charset="0"/>
              </a:rPr>
              <a:t> </a:t>
            </a:r>
            <a:r>
              <a:rPr lang="kk-KZ" altLang="en-US" sz="1200" b="1" smtClean="0">
                <a:solidFill>
                  <a:schemeClr val="tx1"/>
                </a:solidFill>
                <a:latin typeface="Times New Roman" panose="02020603050405020304" pitchFamily="18" charset="0"/>
              </a:rPr>
              <a:t>көтеріңкі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9935588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1755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10.967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5.858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27271</TotalTime>
  <Words>605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5186</cp:revision>
  <cp:lastPrinted>2021-07-01T07:38:07Z</cp:lastPrinted>
  <dcterms:created xsi:type="dcterms:W3CDTF">2018-03-27T06:03:00Z</dcterms:created>
  <dcterms:modified xsi:type="dcterms:W3CDTF">2026-02-14T07:03:34Z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