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15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14</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15</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түнде қар. Түнде және таңертең кей уақыттарда  тұман, </a:t>
            </a:r>
            <a:r>
              <a:rPr lang="ru-RU" sz="1200" dirty="0" err="1" smtClean="0">
                <a:latin typeface="Times New Roman" pitchFamily="18" charset="0"/>
                <a:cs typeface="Times New Roman" pitchFamily="18" charset="0"/>
              </a:rPr>
              <a:t>көктайғақ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5-7 градус аяз, 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15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Түнде және таңертең кей уақыттарда  </a:t>
            </a:r>
            <a:r>
              <a:rPr lang="kk-KZ" sz="1200" dirty="0" smtClean="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itchFamily="18" charset="0"/>
                <a:cs typeface="Times New Roman" pitchFamily="18" charset="0"/>
              </a:rPr>
              <a:t>14</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Байменова 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22166</TotalTime>
  <Words>560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5640</cp:revision>
  <cp:lastPrinted>2021-07-01T03:56:27Z</cp:lastPrinted>
  <dcterms:created xsi:type="dcterms:W3CDTF">2018-03-27T06:03:00Z</dcterms:created>
  <dcterms:modified xsi:type="dcterms:W3CDTF">2026-02-14T06:31:33Z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