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4464876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0324" y="199265"/>
            <a:ext cx="462245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осадков. Ветер юго-западный 7-12 м/с. Температура воздуха ночью 1-3 мороза, днем 0-2 тепла.</a:t>
            </a:r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</a:t>
            </a:r>
            <a:r>
              <a:rPr lang="ru-RU" sz="1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гололед.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2-4 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14 февраля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2471910"/>
              </p:ext>
            </p:extLst>
          </p:nvPr>
        </p:nvGraphicFramePr>
        <p:xfrm>
          <a:off x="5049291" y="4019787"/>
          <a:ext cx="4613617" cy="23962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8933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79164" y="2117745"/>
            <a:ext cx="4643470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февраля,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года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В целом по городу ожидается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Закария Г.Е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60814</TotalTime>
  <Words>591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6797</cp:revision>
  <cp:lastPrinted>2021-02-03T11:37:00Z</cp:lastPrinted>
  <dcterms:created xsi:type="dcterms:W3CDTF">2018-03-27T06:03:00Z</dcterms:created>
  <dcterms:modified xsi:type="dcterms:W3CDTF">2026-02-15T07:00:41Z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