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395" y="-7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29273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155964"/>
            <a:ext cx="4395583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осадки (дождь, снег), низовая метель, гололед. Ветер южный 9-14 м/с. Температура воздуха ночью 18-20, днем 3-5 мороза.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(дождь, снег), низовая метель, гололед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865434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февраля, ночью 17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55112</TotalTime>
  <Words>672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7730</cp:revision>
  <cp:lastPrinted>2025-08-12T06:13:34Z</cp:lastPrinted>
  <dcterms:created xsi:type="dcterms:W3CDTF">2018-03-27T06:03:00Z</dcterms:created>
  <dcterms:modified xsi:type="dcterms:W3CDTF">2026-02-15T06:36:48Z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