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050289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осадки (дождь, снег), гололед. Временами туман. Ветер юго-восточный с переходом на северо-западный 5-10 м/с. Температура воздуха ночью 4-6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Segoe UI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9729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5631</TotalTime>
  <Words>576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1056</cp:revision>
  <cp:lastPrinted>2021-07-01T03:56:27Z</cp:lastPrinted>
  <dcterms:created xsi:type="dcterms:W3CDTF">2024-09-22T07:48:17Z</dcterms:created>
  <dcterms:modified xsi:type="dcterms:W3CDTF">2026-02-15T08:22:07Z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