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16369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осадки (дождь, снег), низовая метель, гололед. Ветер южный, юго-западный 9-14, временами порывы 15-20 м/с. Температура воздуха ночью 10-12, днем 0-2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69937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26776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4135</cp:revision>
  <cp:lastPrinted>2021-07-01T03:56:27Z</cp:lastPrinted>
  <dcterms:created xsi:type="dcterms:W3CDTF">2018-03-27T06:03:00Z</dcterms:created>
  <dcterms:modified xsi:type="dcterms:W3CDTF">2026-02-15T06:23:10Z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