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978139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небольшие осадки (дождь, снег), гололед. Ночью и утром туман. Ветер юго-восточный с переходом на юго-западный 5-10 м/с. Температура воздуха ночью 8-10 мороза, днем 1 мороза-1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5661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28475</TotalTime>
  <Words>666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5273</cp:revision>
  <cp:lastPrinted>2021-07-01T03:56:27Z</cp:lastPrinted>
  <dcterms:created xsi:type="dcterms:W3CDTF">2018-03-27T06:03:00Z</dcterms:created>
  <dcterms:modified xsi:type="dcterms:W3CDTF">2026-02-15T08:33:57Z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