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15 февраля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о-восточный 2-7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17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17 февраля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(дождь, снег).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и утром временами туман. Ветер северо-восточный 2-7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43470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429000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000504"/>
          <a:ext cx="4513543" cy="1815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22308</TotalTime>
  <Words>576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5545</cp:revision>
  <cp:lastPrinted>2021-07-01T03:56:27Z</cp:lastPrinted>
  <dcterms:created xsi:type="dcterms:W3CDTF">2018-03-27T06:03:00Z</dcterms:created>
  <dcterms:modified xsi:type="dcterms:W3CDTF">2026-02-15T07:56:44Z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