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78" y="6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998083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54326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осадки (преимущественно снег), метель,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9-14, днем порывы    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 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20530</TotalTime>
  <Words>600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7962</cp:revision>
  <cp:lastPrinted>2021-07-01T03:56:27Z</cp:lastPrinted>
  <dcterms:created xsi:type="dcterms:W3CDTF">2018-03-27T06:03:00Z</dcterms:created>
  <dcterms:modified xsi:type="dcterms:W3CDTF">2026-02-15T08:02:53Z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