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46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204671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16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15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16 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утром и днем дождь. Ночью и утром туман, гололед.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юго-западный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1-3,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>
                <a:solidFill>
                  <a:schemeClr val="tx1"/>
                </a:solidFill>
              </a:rPr>
              <a:t>8-10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 smtClean="0">
                <a:solidFill>
                  <a:schemeClr val="tx1"/>
                </a:solidFill>
              </a:rPr>
              <a:t>облачность, временами осадки (дождь, снег), туман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smtClean="0">
                <a:solidFill>
                  <a:schemeClr val="tx1"/>
                </a:solidFill>
              </a:rPr>
              <a:t>гололед.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юго-</a:t>
            </a:r>
            <a:r>
              <a:rPr lang="kk-KZ" dirty="0">
                <a:solidFill>
                  <a:schemeClr val="tx1"/>
                </a:solidFill>
              </a:rPr>
              <a:t>западный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3-8 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1-3 </a:t>
            </a:r>
            <a:r>
              <a:rPr lang="ru-RU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3912808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15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(Медеуова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Г.А.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28393</TotalTime>
  <Words>792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6887</cp:revision>
  <cp:lastPrinted>2021-07-01T09:11:30Z</cp:lastPrinted>
  <dcterms:created xsi:type="dcterms:W3CDTF">2018-03-27T06:03:00Z</dcterms:created>
  <dcterms:modified xsi:type="dcterms:W3CDTF">2026-02-15T06:30:10Z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