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596633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955744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дождь. Ветер юго-западный 7-12, днем порывы 15-20 м/с. Температура воздуха ночью 6-8, днем 15-17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Ветер юго-западный 7-12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14365</TotalTime>
  <Words>612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3954</cp:revision>
  <cp:lastPrinted>2021-07-01T03:56:27Z</cp:lastPrinted>
  <dcterms:created xsi:type="dcterms:W3CDTF">2018-03-27T06:03:00Z</dcterms:created>
  <dcterms:modified xsi:type="dcterms:W3CDTF">2026-02-15T07:11:19Z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