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67" d="100"/>
          <a:sy n="67" d="100"/>
        </p:scale>
        <p:origin x="6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2532475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46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15 февраля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15 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37406" cy="24006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15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днем осадки (дождь, снег), низовая метель, гололед. Ветер южный, юго-западный 9-14, днем порывы 15-20 м/с. Температура воздуха ночью 10-12 мороза, днем 1 мороза-1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17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16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17 февраля</a:t>
            </a:r>
          </a:p>
          <a:p>
            <a:pPr algn="ctr" eaLnBrk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 Ветер юго-западный ночью    3-8, днем 9-14, порывы 15-20 м/с. Температура воздуха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3-5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9688" y="266293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79388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762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97509512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6802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Аскербек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660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78</cp:revision>
  <dcterms:modified xsi:type="dcterms:W3CDTF">2026-02-15T08:17:46Z</dcterms:modified>
</cp:coreProperties>
</file>