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740130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во второй половине дня небольшие осадки (дождь, снег), гололед. Ночью и утром туман. Ветер юго-восточный с переходом на юго-западный 5-10 м/с. Температура воздуха ночью 8-10 мороза, днем 1 мороза-1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36286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(а):Майған А.Т./Огай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25565</TotalTime>
  <Words>620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5112</cp:revision>
  <cp:lastPrinted>2021-07-01T03:56:27Z</cp:lastPrinted>
  <dcterms:created xsi:type="dcterms:W3CDTF">2018-03-27T06:03:00Z</dcterms:created>
  <dcterms:modified xsi:type="dcterms:W3CDTF">2026-02-15T08:34:31Z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