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584422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680225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осадки (дождь, снег), низовая метель, гололед. Туман. Ветер западный с переходом на южный 9-14, днем 15-20 м/с. Температура воздуха ночью 0-2 мороза, днем 1 мороза-1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небольшие осадки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(дождь, снег). Туман,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южный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37327</TotalTime>
  <Words>619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6626</cp:revision>
  <cp:lastPrinted>2021-07-01T03:56:27Z</cp:lastPrinted>
  <dcterms:created xsi:type="dcterms:W3CDTF">2018-03-27T06:03:00Z</dcterms:created>
  <dcterms:modified xsi:type="dcterms:W3CDTF">2026-02-15T06:50:29Z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