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varScale="1">
        <p:scale>
          <a:sx n="67" d="100"/>
          <a:sy n="67" d="100"/>
        </p:scale>
        <p:origin x="66" y="7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5162248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46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ru-RU" dirty="0"/>
                        <a:t>15</a:t>
                      </a:r>
                      <a:r>
                        <a:rPr lang="ru-RU" baseline="0" dirty="0"/>
                        <a:t> а</a:t>
                      </a:r>
                      <a:r>
                        <a:rPr lang="kk-KZ" baseline="0" dirty="0" err="1"/>
                        <a:t>қпан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64112" y="115886"/>
            <a:ext cx="4710749" cy="26160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16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r>
              <a:rPr lang="en-US" altLang="ru-RU" sz="1200" b="1" kern="0" dirty="0">
                <a:solidFill>
                  <a:srgbClr val="000000"/>
                </a:solidFill>
                <a:latin typeface="Times New Roman" panose="02020603050405020304" pitchFamily="18" charset="0"/>
                <a:ea typeface="Calibri"/>
                <a:cs typeface="Times New Roman" pitchFamily="18" charset="0"/>
                <a:sym typeface="Calibri"/>
              </a:rPr>
              <a:t>1</a:t>
            </a:r>
            <a:r>
              <a:rPr lang="ru-RU" altLang="ru-RU" sz="1200" b="1" kern="0" dirty="0">
                <a:solidFill>
                  <a:srgbClr val="000000"/>
                </a:solidFill>
                <a:latin typeface="Times New Roman" panose="02020603050405020304" pitchFamily="18" charset="0"/>
                <a:ea typeface="Calibri"/>
                <a:cs typeface="Times New Roman" pitchFamily="18" charset="0"/>
                <a:sym typeface="Calibri"/>
              </a:rPr>
              <a:t>5</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20-дан 16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en-US" altLang="ru-RU" sz="12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179388" algn="just" eaLnBrk="1" fontAlgn="auto" hangingPunct="1">
              <a:spcBef>
                <a:spcPts val="0"/>
              </a:spcBef>
              <a:spcAft>
                <a:spcPts val="0"/>
              </a:spcAft>
              <a:buFontTx/>
              <a:buNone/>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kk-KZ" sz="1200" dirty="0">
                <a:latin typeface="Times New Roman" panose="02020603050405020304" pitchFamily="18" charset="0"/>
                <a:ea typeface="Calibri"/>
                <a:cs typeface="Times New Roman" panose="02020603050405020304" pitchFamily="18" charset="0"/>
              </a:rPr>
              <a:t>күндіз </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жауын-шашын (жаңбыр, қар</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r>
              <a:rPr lang="kk-KZ" sz="1200" dirty="0">
                <a:latin typeface="Times New Roman" panose="02020603050405020304" pitchFamily="18" charset="0"/>
                <a:ea typeface="Calibri"/>
                <a:cs typeface="Times New Roman" panose="02020603050405020304" pitchFamily="18" charset="0"/>
              </a:rPr>
              <a:t>, жаяу бұрқасын, 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оңтүстік-батыс</a:t>
            </a:r>
            <a:r>
              <a:rPr lang="ru-RU" sz="1200" dirty="0">
                <a:latin typeface="Times New Roman" panose="02020603050405020304" pitchFamily="18" charset="0"/>
                <a:ea typeface="Calibri"/>
                <a:cs typeface="Times New Roman" panose="02020603050405020304" pitchFamily="18" charset="0"/>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бағыттардан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екпіні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10-12 градус </a:t>
            </a:r>
            <a:r>
              <a:rPr lang="ru-RU" sz="1200" dirty="0" err="1">
                <a:latin typeface="Times New Roman" panose="02020603050405020304" pitchFamily="18" charset="0"/>
                <a:ea typeface="Calibri"/>
                <a:cs typeface="Times New Roman" panose="02020603050405020304" pitchFamily="18" charset="0"/>
              </a:rPr>
              <a:t>аяз</a:t>
            </a:r>
            <a:r>
              <a:rPr lang="ru-RU" sz="1200" dirty="0">
                <a:latin typeface="Times New Roman" panose="02020603050405020304" pitchFamily="18" charset="0"/>
                <a:ea typeface="Calibri"/>
                <a:cs typeface="Times New Roman" panose="02020603050405020304" pitchFamily="18" charset="0"/>
              </a:rPr>
              <a:t>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 градус аяз-1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жылы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p>
          <a:p>
            <a:pPr indent="179388" algn="just" eaLnBrk="1" fontAlgn="auto" hangingPunct="1">
              <a:spcBef>
                <a:spcPts val="0"/>
              </a:spcBef>
              <a:spcAft>
                <a:spcPts val="0"/>
              </a:spcAft>
              <a:buFontTx/>
              <a:buNone/>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17</a:t>
            </a:r>
            <a:r>
              <a:rPr lang="kk-KZ" altLang="ru-RU" sz="1200" b="1" kern="0" dirty="0">
                <a:solidFill>
                  <a:srgbClr val="000000"/>
                </a:solidFill>
                <a:latin typeface="Times New Roman" panose="02020603050405020304" pitchFamily="18" charset="0"/>
                <a:ea typeface="Calibri"/>
                <a:cs typeface="Times New Roman" pitchFamily="18" charset="0"/>
                <a:sym typeface="Calibri"/>
              </a:rPr>
              <a:t> ақпанға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16 ақпан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17 </a:t>
            </a:r>
            <a:r>
              <a:rPr 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800" b="1" kern="0" dirty="0">
              <a:solidFill>
                <a:srgbClr val="000000"/>
              </a:solidFill>
              <a:latin typeface="Times New Roman" panose="02020603050405020304" pitchFamily="18" charset="0"/>
              <a:ea typeface="Calibri"/>
              <a:cs typeface="Times New Roman" pitchFamily="18" charset="0"/>
              <a:sym typeface="Calibri"/>
            </a:endParaRPr>
          </a:p>
          <a:p>
            <a:pPr indent="177800" algn="just" eaLnBrk="1" fontAlgn="auto" hangingPunct="1">
              <a:spcBef>
                <a:spcPts val="0"/>
              </a:spcBef>
              <a:spcAft>
                <a:spcPts val="0"/>
              </a:spcAft>
              <a:buFontTx/>
              <a:buNone/>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Оңтүстік-батыстан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3-8,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екпіні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3-5 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endParaRPr lang="kk-KZ" sz="1200" kern="0" dirty="0">
              <a:solidFill>
                <a:prstClr val="black"/>
              </a:solidFill>
              <a:latin typeface="Times New Roman" panose="02020603050405020304" pitchFamily="18" charset="0"/>
              <a:ea typeface="Calibri"/>
              <a:cs typeface="Times New Roman" pitchFamily="18" charset="0"/>
              <a:sym typeface="Calibri"/>
            </a:endParaRPr>
          </a:p>
        </p:txBody>
      </p:sp>
      <p:graphicFrame>
        <p:nvGraphicFramePr>
          <p:cNvPr id="27" name="Table"/>
          <p:cNvGraphicFramePr/>
          <p:nvPr>
            <p:extLst>
              <p:ext uri="{D42A27DB-BD31-4B8C-83A1-F6EECF244321}">
                <p14:modId xmlns:p14="http://schemas.microsoft.com/office/powerpoint/2010/main" val="1803460047"/>
              </p:ext>
            </p:extLst>
          </p:nvPr>
        </p:nvGraphicFramePr>
        <p:xfrm>
          <a:off x="5064125" y="4206875"/>
          <a:ext cx="4571998" cy="1995486"/>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a:t>
                      </a:r>
                      <a:r>
                        <a:rPr lang="en-US"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a:t>
                      </a:r>
                      <a:r>
                        <a:rPr lang="en-US" sz="1100" dirty="0">
                          <a:solidFill>
                            <a:srgbClr val="000000"/>
                          </a:solidFill>
                          <a:effectLst/>
                          <a:latin typeface="Times New Roman" panose="02020603050405020304" pitchFamily="18" charset="0"/>
                        </a:rPr>
                        <a:t>15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51855">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143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6802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1.</a:t>
                      </a:r>
                      <a:r>
                        <a:rPr lang="en-US" sz="1100" dirty="0">
                          <a:solidFill>
                            <a:srgbClr val="000000"/>
                          </a:solidFill>
                          <a:effectLst/>
                          <a:latin typeface="Times New Roman" panose="02020603050405020304" pitchFamily="18" charset="0"/>
                        </a:rPr>
                        <a:t>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176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en-US" sz="1100" dirty="0">
                          <a:solidFill>
                            <a:srgbClr val="000000"/>
                          </a:solidFill>
                          <a:effectLst/>
                          <a:latin typeface="Times New Roman" panose="02020603050405020304" pitchFamily="18" charset="0"/>
                        </a:rPr>
                        <a:t>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290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en-US" sz="1100" dirty="0">
                          <a:solidFill>
                            <a:srgbClr val="000000"/>
                          </a:solidFill>
                          <a:effectLst/>
                          <a:latin typeface="Times New Roman" panose="02020603050405020304" pitchFamily="18" charset="0"/>
                        </a:rPr>
                        <a:t>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42</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5</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15 а</a:t>
            </a:r>
            <a:r>
              <a:rPr lang="kk-KZ" dirty="0" err="1"/>
              <a:t>қпан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667038"/>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176213" algn="just">
              <a:defRPr/>
            </a:pPr>
            <a:r>
              <a:rPr lang="ru-RU" altLang="ru-RU" sz="1200" dirty="0">
                <a:solidFill>
                  <a:schemeClr val="tx1"/>
                </a:solidFill>
                <a:latin typeface="Times New Roman" pitchFamily="18" charset="0"/>
                <a:cs typeface="Times New Roman" pitchFamily="18" charset="0"/>
              </a:rPr>
              <a:t>М</a:t>
            </a:r>
            <a:r>
              <a:rPr lang="ru-RU" altLang="ru-RU" sz="1200">
                <a:solidFill>
                  <a:schemeClr val="tx1"/>
                </a:solidFill>
                <a:latin typeface="Times New Roman" pitchFamily="18" charset="0"/>
                <a:cs typeface="Times New Roman" pitchFamily="18" charset="0"/>
              </a:rPr>
              <a:t>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176213"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sz="1200" b="1" dirty="0" err="1">
                <a:solidFill>
                  <a:srgbClr val="000000"/>
                </a:solidFill>
                <a:latin typeface="Times New Roman" panose="02020603050405020304" pitchFamily="18" charset="0"/>
              </a:rPr>
              <a:t>төмен</a:t>
            </a:r>
            <a:r>
              <a:rPr lang="ru-RU" sz="1000" dirty="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Аскербек</a:t>
            </a:r>
            <a:r>
              <a:rPr lang="ru-RU" sz="1200" dirty="0">
                <a:latin typeface="Times New Roman"/>
                <a:ea typeface="Times New Roman"/>
                <a:cs typeface="Times New Roman"/>
                <a:sym typeface="Times New Roman"/>
              </a:rPr>
              <a:t> А</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352</TotalTime>
  <Words>689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69</cp:revision>
  <dcterms:modified xsi:type="dcterms:W3CDTF">2026-02-15T08:16:48Z</dcterms:modified>
</cp:coreProperties>
</file>