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69899586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dirty="0" smtClean="0">
                          <a:solidFill>
                            <a:srgbClr val="002060"/>
                          </a:solidFill>
                          <a:latin typeface="Times New Roman" panose="02020603050405020304" pitchFamily="18" charset="0"/>
                          <a:cs typeface="Times New Roman" panose="02020603050405020304" pitchFamily="18" charset="0"/>
                        </a:rPr>
                        <a:t>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a:t>
            </a:r>
            <a:r>
              <a:rPr lang="ru-RU" altLang="ru-RU" sz="1200" b="1" smtClean="0">
                <a:latin typeface="Times New Roman" panose="02020603050405020304" pitchFamily="18" charset="0"/>
                <a:cs typeface="Times New Roman" panose="02020603050405020304" pitchFamily="18" charset="0"/>
              </a:rPr>
              <a:t>тмосфералық </a:t>
            </a:r>
            <a:r>
              <a:rPr lang="ru-RU" altLang="ru-RU" sz="1200" b="1" dirty="0" err="1" smtClean="0">
                <a:latin typeface="Times New Roman" panose="02020603050405020304" pitchFamily="18" charset="0"/>
                <a:cs typeface="Times New Roman" panose="02020603050405020304" pitchFamily="18" charset="0"/>
              </a:rPr>
              <a:t>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67767372"/>
              </p:ext>
            </p:extLst>
          </p:nvPr>
        </p:nvGraphicFramePr>
        <p:xfrm>
          <a:off x="5013732" y="4257917"/>
          <a:ext cx="4691064" cy="20544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98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6 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15 ақпаннан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6 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smtClean="0">
                <a:latin typeface="Times New Roman" pitchFamily="18" charset="0"/>
                <a:cs typeface="Times New Roman" pitchFamily="18" charset="0"/>
              </a:rPr>
              <a:t>күндіз </a:t>
            </a:r>
            <a:r>
              <a:rPr lang="kk-KZ" sz="1100" smtClean="0">
                <a:latin typeface="Times New Roman" pitchFamily="18" charset="0"/>
                <a:cs typeface="Times New Roman" pitchFamily="18" charset="0"/>
              </a:rPr>
              <a:t>жаңбыр жауады. </a:t>
            </a:r>
            <a:r>
              <a:rPr lang="kk-KZ" sz="1100" dirty="0" smtClean="0">
                <a:latin typeface="Times New Roman" pitchFamily="18" charset="0"/>
                <a:cs typeface="Times New Roman" pitchFamily="18" charset="0"/>
              </a:rPr>
              <a:t>Оңтүстік-батыстан жел соғады, күші 7-12, күндіз екпіні 15-20 м/с. Ауа температурасы түнде 6-8, күндіз 15-17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а</a:t>
            </a:r>
            <a:r>
              <a:rPr lang="kk-KZ" altLang="ru-RU" sz="1200" b="1" dirty="0" smtClean="0">
                <a:latin typeface="Times New Roman" pitchFamily="18" charset="0"/>
                <a:cs typeface="Times New Roman" pitchFamily="18" charset="0"/>
              </a:rPr>
              <a:t>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6 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7 ақпанға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кей уақыттарда </a:t>
            </a:r>
            <a:r>
              <a:rPr lang="kk-KZ" sz="1100" dirty="0" smtClean="0">
                <a:latin typeface="Times New Roman" pitchFamily="18" charset="0"/>
                <a:cs typeface="Times New Roman" pitchFamily="18" charset="0"/>
              </a:rPr>
              <a:t>жаңбыр жауады. </a:t>
            </a:r>
            <a:r>
              <a:rPr lang="kk-KZ" sz="1100" dirty="0" smtClean="0">
                <a:latin typeface="Times New Roman" pitchFamily="18" charset="0"/>
                <a:cs typeface="Times New Roman" pitchFamily="18" charset="0"/>
              </a:rPr>
              <a:t>Оңтүстік-батыстан жел соғады, күші 7-12 м/с. Ауа температурасы түнде </a:t>
            </a:r>
            <a:r>
              <a:rPr lang="kk-KZ" sz="1100" dirty="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5024438" y="228599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14252</TotalTime>
  <Words>576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4038</cp:revision>
  <cp:lastPrinted>2021-07-01T03:56:27Z</cp:lastPrinted>
  <dcterms:created xsi:type="dcterms:W3CDTF">2018-03-27T06:03:00Z</dcterms:created>
  <dcterms:modified xsi:type="dcterms:W3CDTF">2026-02-15T07:11:38Z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