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036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жауын-шашын (жаңбыр, қар) жауады, жаяу бұрқасын, көктайғақ күтіледі. Оңтүстіктен, оңтүстік-батыстан жел соғады, күші 9-14, кей уақыттарда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10-12, күндіз 0-2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түнде 1-3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72817603"/>
              </p:ext>
            </p:extLst>
          </p:nvPr>
        </p:nvGraphicFramePr>
        <p:xfrm>
          <a:off x="5081459" y="4149080"/>
          <a:ext cx="4572000" cy="2240247"/>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127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2848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4547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21167</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2021-07-01T07:38:07Z</cp:lastPrinted>
  <dcterms:created xsi:type="dcterms:W3CDTF">2018-03-27T06:03:00Z</dcterms:created>
  <dcterms:modified xsi:type="dcterms:W3CDTF">2026-02-15T06:23:12Z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