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816" y="49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15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8350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жауын-шашын (</a:t>
            </a:r>
            <a:r>
              <a:rPr lang="ru-RU" sz="1100" dirty="0" err="1" smtClean="0">
                <a:latin typeface="Times New Roman" pitchFamily="18" charset="0"/>
                <a:cs typeface="Times New Roman" pitchFamily="18" charset="0"/>
              </a:rPr>
              <a:t>көбінесе қар</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көктайғақ. Оңтүстіктен,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м/с.</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a:t>
            </a:r>
            <a:r>
              <a:rPr lang="kk-KZ" sz="1100" dirty="0">
                <a:latin typeface="Times New Roman" pitchFamily="18" charset="0"/>
                <a:cs typeface="Times New Roman" pitchFamily="18" charset="0"/>
              </a:rPr>
              <a:t>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16</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smtClean="0">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17926</TotalTime>
  <Words>564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7570</cp:revision>
  <cp:lastPrinted>2021-07-01T03:56:27Z</cp:lastPrinted>
  <dcterms:created xsi:type="dcterms:W3CDTF">2018-03-27T06:03:00Z</dcterms:created>
  <dcterms:modified xsi:type="dcterms:W3CDTF">2026-02-15T08:03:08Z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