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4204742"/>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күннің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екінші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жартысында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kk-KZ" altLang="ru-RU" sz="1200" dirty="0">
                <a:latin typeface="Times New Roman" panose="02020603050405020304" pitchFamily="18" charset="0"/>
                <a:cs typeface="Times New Roman" panose="02020603050405020304" pitchFamily="18" charset="0"/>
              </a:rPr>
              <a:t>.</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17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22297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25403</TotalTime>
  <Words>582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5093</cp:revision>
  <cp:lastPrinted>2021-07-01T03:56:27Z</cp:lastPrinted>
  <dcterms:created xsi:type="dcterms:W3CDTF">2018-03-27T06:03:00Z</dcterms:created>
  <dcterms:modified xsi:type="dcterms:W3CDTF">2026-02-15T08:33:27Z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