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763951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621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anose="02020603050405020304" pitchFamily="18" charset="0"/>
                <a:cs typeface="Times New Roman" panose="02020603050405020304" pitchFamily="18" charset="0"/>
              </a:rPr>
              <a:t>16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15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16 </a:t>
            </a:r>
            <a:r>
              <a:rPr lang="kk-KZ" altLang="ru-RU" sz="1200" b="1" dirty="0" smtClean="0">
                <a:latin typeface="Times New Roman" panose="02020603050405020304" pitchFamily="18" charset="0"/>
                <a:cs typeface="Times New Roman" panose="02020603050405020304" pitchFamily="18" charset="0"/>
              </a:rPr>
              <a:t>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Оңтүстік-шығыстан соғатын </a:t>
            </a:r>
            <a:r>
              <a:rPr lang="kk-KZ" altLang="ru-RU" sz="1200" dirty="0" smtClean="0">
                <a:latin typeface="Times New Roman" panose="02020603050405020304" pitchFamily="18" charset="0"/>
                <a:cs typeface="Times New Roman" panose="02020603050405020304" pitchFamily="18" charset="0"/>
              </a:rPr>
              <a:t>жел </a:t>
            </a:r>
            <a:r>
              <a:rPr lang="kk-KZ" altLang="ru-RU" sz="1200" dirty="0">
                <a:latin typeface="Times New Roman" panose="02020603050405020304" pitchFamily="18" charset="0"/>
                <a:cs typeface="Times New Roman" panose="02020603050405020304" pitchFamily="18" charset="0"/>
              </a:rPr>
              <a:t>оңтүстік-батысқа ауысады, күші </a:t>
            </a:r>
            <a:r>
              <a:rPr lang="kk-KZ" altLang="ru-RU" sz="1200" dirty="0" smtClean="0">
                <a:latin typeface="Times New Roman" panose="02020603050405020304" pitchFamily="18" charset="0"/>
                <a:cs typeface="Times New Roman" panose="02020603050405020304" pitchFamily="18" charset="0"/>
              </a:rPr>
              <a:t>7-12 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7-9</a:t>
            </a:r>
            <a:r>
              <a:rPr lang="kk-KZ" altLang="ru-RU" sz="1200" dirty="0">
                <a:latin typeface="Times New Roman" panose="02020603050405020304" pitchFamily="18" charset="0"/>
                <a:cs typeface="Times New Roman" panose="02020603050405020304" pitchFamily="18" charset="0"/>
              </a:rPr>
              <a:t> градус аяз, </a:t>
            </a:r>
            <a:r>
              <a:rPr lang="kk-KZ" altLang="ru-RU" sz="1200" dirty="0" smtClean="0">
                <a:latin typeface="Times New Roman" panose="02020603050405020304" pitchFamily="18" charset="0"/>
                <a:cs typeface="Times New Roman" panose="02020603050405020304" pitchFamily="18" charset="0"/>
              </a:rPr>
              <a:t>күндіз шамамен 0 градус.</a:t>
            </a:r>
            <a:endParaRPr lang="kk-KZ" altLang="ru-RU" sz="1200" dirty="0">
              <a:latin typeface="Times New Roman" panose="02020603050405020304" pitchFamily="18" charset="0"/>
              <a:cs typeface="Times New Roman" panose="02020603050405020304" pitchFamily="18" charset="0"/>
            </a:endParaRP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17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7-12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ақпанға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070399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27813</TotalTime>
  <Words>548</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5134</cp:revision>
  <cp:lastPrinted>2021-07-01T07:38:07Z</cp:lastPrinted>
  <dcterms:created xsi:type="dcterms:W3CDTF">2018-03-27T06:03:00Z</dcterms:created>
  <dcterms:modified xsi:type="dcterms:W3CDTF">2026-02-15T08:33:30Z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