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882958"/>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15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Жел шығыстан, оңтүстік-шығыстан 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17</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16</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17</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жауын-шашынсыз.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5" y="22656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5347" y="32001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162241"/>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20233</TotalTime>
  <Words>557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3985</cp:revision>
  <cp:lastPrinted>2021-07-01T03:56:27Z</cp:lastPrinted>
  <dcterms:created xsi:type="dcterms:W3CDTF">2018-03-27T06:03:00Z</dcterms:created>
  <dcterms:modified xsi:type="dcterms:W3CDTF">2026-02-15T07:45:35Z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