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145194"/>
              </p:ext>
            </p:extLst>
          </p:nvPr>
        </p:nvGraphicFramePr>
        <p:xfrm>
          <a:off x="290507" y="2690584"/>
          <a:ext cx="4465638" cy="1512169"/>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5121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№46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7502" y="30551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4794679"/>
              </p:ext>
            </p:extLst>
          </p:nvPr>
        </p:nvGraphicFramePr>
        <p:xfrm>
          <a:off x="5036238" y="4929972"/>
          <a:ext cx="4662697" cy="132415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60801">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735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8002">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8002">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5" y="4324448"/>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16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15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16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0-2, күндіз 10-12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16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17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7501" y="396555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31315</TotalTime>
  <Words>582</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4164</cp:revision>
  <cp:lastPrinted>2021-07-01T07:38:07Z</cp:lastPrinted>
  <dcterms:created xsi:type="dcterms:W3CDTF">2018-03-27T06:03:00Z</dcterms:created>
  <dcterms:modified xsi:type="dcterms:W3CDTF">2026-02-15T06:17:50Z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