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71989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651780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(жаңбыр, қар), </a:t>
            </a:r>
            <a:r>
              <a:rPr lang="kk-KZ" sz="1100" dirty="0" smtClean="0">
                <a:latin typeface="Times New Roman" pitchFamily="18" charset="0"/>
                <a:cs typeface="Times New Roman" pitchFamily="18" charset="0"/>
              </a:rPr>
              <a:t>жаяу </a:t>
            </a:r>
            <a:r>
              <a:rPr lang="kk-KZ" sz="1100" dirty="0" smtClean="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Жел батыстан </a:t>
            </a:r>
            <a:r>
              <a:rPr lang="kk-KZ" sz="1100" dirty="0" smtClean="0">
                <a:latin typeface="Times New Roman" pitchFamily="18" charset="0"/>
                <a:cs typeface="Times New Roman" pitchFamily="18" charset="0"/>
              </a:rPr>
              <a:t>оңтүстікке </a:t>
            </a:r>
            <a:r>
              <a:rPr lang="kk-KZ" sz="1100" dirty="0" smtClean="0">
                <a:latin typeface="Times New Roman" pitchFamily="18" charset="0"/>
                <a:cs typeface="Times New Roman" pitchFamily="18" charset="0"/>
              </a:rPr>
              <a:t>аусып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күндіз 15-20 </a:t>
            </a:r>
            <a:r>
              <a:rPr lang="kk-KZ" sz="1100" dirty="0">
                <a:latin typeface="Times New Roman" pitchFamily="18" charset="0"/>
                <a:cs typeface="Times New Roman" pitchFamily="18" charset="0"/>
              </a:rPr>
              <a:t>м/с. Ауа температурасы түнде </a:t>
            </a:r>
            <a:r>
              <a:rPr lang="kk-KZ" sz="1100" dirty="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a:latin typeface="Times New Roman" pitchFamily="18" charset="0"/>
                <a:cs typeface="Times New Roman" pitchFamily="18" charset="0"/>
              </a:rPr>
              <a:t>1</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аяз-1 градус жылы.</a:t>
            </a:r>
            <a:endParaRPr lang="kk-KZ" sz="1100" dirty="0" smtClean="0">
              <a:latin typeface="Times New Roman" pitchFamily="18" charset="0"/>
              <a:cs typeface="Times New Roman" pitchFamily="18" charset="0"/>
            </a:endParaRP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жауын-шашын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көктайғақ. Жел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соғады, күші 9-14 м/с. Ауа температурасы 0-2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79149"/>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38757</TotalTime>
  <Words>593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7269</cp:revision>
  <cp:lastPrinted>2021-07-01T03:56:27Z</cp:lastPrinted>
  <dcterms:created xsi:type="dcterms:W3CDTF">2018-03-27T06:03:00Z</dcterms:created>
  <dcterms:modified xsi:type="dcterms:W3CDTF">2026-02-15T06:50:25Z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