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00" d="100"/>
          <a:sy n="100" d="100"/>
        </p:scale>
        <p:origin x="-3187" y="-68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62431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15</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15</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3803467"/>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2873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187301"/>
            <a:ext cx="4320480"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16</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15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16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 (жаңбыр, қар), жаяу бұрқасын, көктайғақ. Оңтүстіктен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18-20, күндіз 3-5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17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16</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17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 (жаңбыр, қар), жаяу бұрқасын, көктайғақ.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1-3</a:t>
            </a:r>
            <a:r>
              <a:rPr lang="kk-KZ" sz="1100" dirty="0">
                <a:latin typeface="Times New Roman" panose="02020603050405020304" pitchFamily="18" charset="0"/>
                <a:cs typeface="Times New Roman" panose="02020603050405020304" pitchFamily="18" charset="0"/>
              </a:rPr>
              <a:t>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16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17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a:t>
            </a:r>
            <a:r>
              <a:rPr lang="ru-RU" sz="1100">
                <a:solidFill>
                  <a:prstClr val="black"/>
                </a:solidFill>
                <a:latin typeface="Times New Roman" panose="02020603050405020304" pitchFamily="18" charset="0"/>
                <a:cs typeface="Times New Roman" panose="02020603050405020304" pitchFamily="18" charset="0"/>
              </a:rPr>
              <a:t>ластаушы </a:t>
            </a:r>
            <a:r>
              <a:rPr lang="ru-RU" sz="1100" b="1">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a:latin typeface="Times New Roman" panose="02020603050405020304" pitchFamily="18" charset="0"/>
                <a:cs typeface="Times New Roman" panose="02020603050405020304" pitchFamily="18" charset="0"/>
              </a:rPr>
              <a:t>еженина П.</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51169</TotalTime>
  <Words>619</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7360</cp:revision>
  <cp:lastPrinted>2025-07-15T07:11:11Z</cp:lastPrinted>
  <dcterms:created xsi:type="dcterms:W3CDTF">2018-03-27T06:03:00Z</dcterms:created>
  <dcterms:modified xsi:type="dcterms:W3CDTF">2026-02-15T06:37:54Z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