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816" y="8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998083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938992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снег, низовая метель, гололед, днем осадки (дождь, снег), метель, гололед. Ночью и утром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           ночью 9-14 м/с, днем 15-20, порывы 23-28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около 0 градусов.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снег), метель, гололед. Ветер юго-западный, западный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20536</TotalTime>
  <Words>623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7966</cp:revision>
  <cp:lastPrinted>2021-07-01T03:56:27Z</cp:lastPrinted>
  <dcterms:created xsi:type="dcterms:W3CDTF">2018-03-27T06:03:00Z</dcterms:created>
  <dcterms:modified xsi:type="dcterms:W3CDTF">2026-02-16T06:56:27Z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