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050289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Туман, гололед. Ветер юго-западный 5-10 м/с. Температура воздуха ночью 3-5 мороза, днем 1 мороза-1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995988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5721</TotalTime>
  <Words>566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1055</cp:revision>
  <cp:lastPrinted>2021-07-01T03:56:27Z</cp:lastPrinted>
  <dcterms:created xsi:type="dcterms:W3CDTF">2024-09-22T07:48:17Z</dcterms:created>
  <dcterms:modified xsi:type="dcterms:W3CDTF">2026-02-16T08:27:07Z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