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3160016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47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16 февраля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16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снег, днем небольшие осадки (дождь, снег). Гололед, поземок. Ветер юго-западный 9-14, днем порывы 15-20 м/с. Температура воздуха ночью 4-6 мороза, днем 0-2 тепла.</a:t>
            </a: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18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17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18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утром и днем осадки (дождь, снег), низовая метель, гололед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юго-западный 9-14, временами порывы 15-20 м/с. Температура воздуха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0-2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66293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79388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762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57008639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Тілеуқұл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667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89</cp:revision>
  <dcterms:modified xsi:type="dcterms:W3CDTF">2026-02-16T07:41:25Z</dcterms:modified>
</cp:coreProperties>
</file>