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1073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осадки (дождь, снег), метель, гололед. Ветер юго-западный 9-14, порывы 15-20 м/с. Температура воздуха ночью 4-6 мороза, днем 0-2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92548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33403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5458</cp:revision>
  <cp:lastPrinted>2025-12-12T07:56:19Z</cp:lastPrinted>
  <dcterms:created xsi:type="dcterms:W3CDTF">2018-03-27T06:03:00Z</dcterms:created>
  <dcterms:modified xsi:type="dcterms:W3CDTF">2026-02-16T07:23:59Z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