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76133825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88229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восточный, юго-восточный ночью 1-6, днем 5-10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8-13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2-4° тепла.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5-10 м/с. Температура воздуха 2-4°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589" y="2295882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79802" y="34679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7750686"/>
              </p:ext>
            </p:extLst>
          </p:nvPr>
        </p:nvGraphicFramePr>
        <p:xfrm>
          <a:off x="5073418" y="425494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22608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4,522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2,601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/Назарханова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20782</TotalTime>
  <Words>588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4011</cp:revision>
  <cp:lastPrinted>2021-10-14T11:15:53Z</cp:lastPrinted>
  <dcterms:created xsi:type="dcterms:W3CDTF">2018-03-27T06:03:00Z</dcterms:created>
  <dcterms:modified xsi:type="dcterms:W3CDTF">2026-02-16T07:15:01Z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