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114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32961056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47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февраль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449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февраля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17 февраля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Переменная облачность, днем осадки (дождь, снег). Низовая метель, гололед. Ветер юго-западный ночью 9-14 м/с, днем 15-20, порывы 23 м/с. Температура воздуха ночью 4-6 мороза, днем 1 мороза-1 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февраля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осадки (дождь, снег), низовая метель, гололед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юго-западный 15-20 м/с. Температура воздуха ночью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0-2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680526"/>
            <a:ext cx="4449764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февраля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0561540"/>
              </p:ext>
            </p:extLst>
          </p:nvPr>
        </p:nvGraphicFramePr>
        <p:xfrm>
          <a:off x="5057434" y="4537869"/>
          <a:ext cx="4667251" cy="1854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2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98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4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473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140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26791</TotalTime>
  <Words>628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4137</cp:revision>
  <cp:lastPrinted>2021-07-01T03:56:27Z</cp:lastPrinted>
  <dcterms:created xsi:type="dcterms:W3CDTF">2018-03-27T06:03:00Z</dcterms:created>
  <dcterms:modified xsi:type="dcterms:W3CDTF">2026-02-16T06:26:29Z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