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8020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№47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7697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ночью осадки (дождь, снег), гололед. Туман. Ветер южный, юго-западный 9-14, ночью порывы 15-20 м/с. Температура воздуха ночью и днем 1 мороза-1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Туман,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37360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6632</cp:revision>
  <cp:lastPrinted>2021-07-01T03:56:27Z</cp:lastPrinted>
  <dcterms:created xsi:type="dcterms:W3CDTF">2018-03-27T06:03:00Z</dcterms:created>
  <dcterms:modified xsi:type="dcterms:W3CDTF">2026-02-16T06:56:32Z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