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2692720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</a:t>
                      </a:r>
                      <a:r>
                        <a:rPr lang="en-US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9083667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7-12 м/с. Температура воздуха ночью 5-7, днем 14-16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С.Т.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14352</TotalTime>
  <Words>582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3950</cp:revision>
  <cp:lastPrinted>2021-07-01T03:56:27Z</cp:lastPrinted>
  <dcterms:created xsi:type="dcterms:W3CDTF">2018-03-27T06:03:00Z</dcterms:created>
  <dcterms:modified xsi:type="dcterms:W3CDTF">2026-02-16T07:35:05Z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