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№47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февраля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февраля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16 февраля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небольшой дождь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2-7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18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18 февраля 2026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2-7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43248"/>
            <a:ext cx="4643470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28599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429000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167314" y="4000504"/>
          <a:ext cx="4513543" cy="18154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3414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0,683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Балгазынов К.А.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22309</TotalTime>
  <Words>568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5547</cp:revision>
  <cp:lastPrinted>2021-07-01T03:56:27Z</cp:lastPrinted>
  <dcterms:created xsi:type="dcterms:W3CDTF">2018-03-27T06:03:00Z</dcterms:created>
  <dcterms:modified xsi:type="dcterms:W3CDTF">2026-02-16T06:26:48Z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