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64767524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1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февраля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143343129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ночью дождь. Ветер юго-западный 7-12 м/с. Температура воздуха ночью 7-9, днем 15-17 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sz="120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./Қабыл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С.Т.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14348</TotalTime>
  <Words>613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3948</cp:revision>
  <cp:lastPrinted>2021-07-01T03:56:27Z</cp:lastPrinted>
  <dcterms:created xsi:type="dcterms:W3CDTF">2018-03-27T06:03:00Z</dcterms:created>
  <dcterms:modified xsi:type="dcterms:W3CDTF">2026-02-16T07:33:43Z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