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96689906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№47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февраля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17473" y="2658771"/>
            <a:ext cx="4679592" cy="830997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931340712"/>
              </p:ext>
            </p:extLst>
          </p:nvPr>
        </p:nvGraphicFramePr>
        <p:xfrm>
          <a:off x="5010841" y="6527195"/>
          <a:ext cx="4660201" cy="371457"/>
        </p:xfrm>
        <a:graphic>
          <a:graphicData uri="http://schemas.openxmlformats.org/drawingml/2006/table">
            <a:tbl>
              <a:tblPr/>
              <a:tblGrid>
                <a:gridCol w="4660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76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20" y="4208346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16 февраля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17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16 февраля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17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Переменная 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блачность, без осадков. Временами туман.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переходом на южный 7-12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0-2 мороза, днем 6-8 тепла.</a:t>
            </a:r>
          </a:p>
          <a:p>
            <a:pPr algn="just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18 февраля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17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18 февраля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Временами туман.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южный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7-12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4-6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42844894"/>
              </p:ext>
            </p:extLst>
          </p:nvPr>
        </p:nvGraphicFramePr>
        <p:xfrm>
          <a:off x="5052561" y="4670011"/>
          <a:ext cx="4625291" cy="185850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78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996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553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918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0.036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0.092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679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0.136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59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0.687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550872"/>
            <a:chOff x="517317" y="3968016"/>
            <a:chExt cx="4305218" cy="170098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870211402"/>
                </p:ext>
              </p:extLst>
            </p:nvPr>
          </p:nvGraphicFramePr>
          <p:xfrm>
            <a:off x="517317" y="4866553"/>
            <a:ext cx="4035777" cy="80244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87355628"/>
              </p:ext>
            </p:extLst>
          </p:nvPr>
        </p:nvGraphicFramePr>
        <p:xfrm>
          <a:off x="5183229" y="5295645"/>
          <a:ext cx="4035777" cy="103643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18028705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3600078177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комплексной хим-лаборатории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.: +7 (7242) 24-70-75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lab_kzo@meteo.kz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5970172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метеопрогнозов</a:t>
                      </a:r>
                    </a:p>
                    <a:p>
                      <a:pPr lvl="0" eaLnBrk="1" hangingPunct="1">
                        <a:buNone/>
                      </a:pP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Составили: 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(7242) 30-37-14, 23-85-73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</a:t>
                      </a:r>
                      <a:r>
                        <a:rPr lang="ru-RU" altLang="x-none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mail</a:t>
                      </a: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omp_kzo@meteo.kz</a:t>
                      </a:r>
                      <a:endParaRPr lang="ru-RU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altLang="x-none" sz="800" b="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Бақытжан Н.</a:t>
                      </a:r>
                      <a:endParaRPr lang="ru-RU" altLang="x-none" sz="800" b="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381548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15802</TotalTime>
  <Words>585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3998</cp:revision>
  <cp:lastPrinted>2021-07-01T03:56:27Z</cp:lastPrinted>
  <dcterms:created xsi:type="dcterms:W3CDTF">2018-03-27T06:03:00Z</dcterms:created>
  <dcterms:modified xsi:type="dcterms:W3CDTF">2026-02-16T07:20:23Z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