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68093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Ветер южный, юго-западный 5-10, порывы 15-18 м/с. Температура воздуха ночью 1-3 мороза, днем 1-3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2-7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57106"/>
              </p:ext>
            </p:extLst>
          </p:nvPr>
        </p:nvGraphicFramePr>
        <p:xfrm>
          <a:off x="5049291" y="3985118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60890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6802</cp:revision>
  <cp:lastPrinted>2021-02-03T11:37:00Z</cp:lastPrinted>
  <dcterms:created xsi:type="dcterms:W3CDTF">2018-03-27T06:03:00Z</dcterms:created>
  <dcterms:modified xsi:type="dcterms:W3CDTF">2026-02-16T07:14:46Z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