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7552628"/>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17 ақпанға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16 </a:t>
            </a:r>
            <a:r>
              <a:rPr lang="kk-KZ" sz="1100" b="1" dirty="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17 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жауын-шашын (жаңбыр, қар) жауады, көктайғақ болады.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Оңтүстіктен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оңтүстік-батыстан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соғады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күші</a:t>
            </a:r>
            <a:r>
              <a:rPr lang="ru-RU" sz="1100" dirty="0" smtClean="0">
                <a:latin typeface="Times New Roman" panose="02020603050405020304" pitchFamily="18" charset="0"/>
                <a:cs typeface="Times New Roman" panose="02020603050405020304" pitchFamily="18" charset="0"/>
              </a:rPr>
              <a:t> 5-10, </a:t>
            </a:r>
            <a:r>
              <a:rPr lang="ru-RU" sz="1100" dirty="0" err="1" smtClean="0">
                <a:latin typeface="Times New Roman" panose="02020603050405020304" pitchFamily="18" charset="0"/>
                <a:cs typeface="Times New Roman" panose="02020603050405020304" pitchFamily="18" charset="0"/>
              </a:rPr>
              <a:t>екпіні</a:t>
            </a:r>
            <a:r>
              <a:rPr lang="ru-RU" sz="1100" dirty="0" smtClean="0">
                <a:latin typeface="Times New Roman" panose="02020603050405020304" pitchFamily="18" charset="0"/>
                <a:cs typeface="Times New Roman" panose="02020603050405020304" pitchFamily="18" charset="0"/>
              </a:rPr>
              <a:t> 15-18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1-3 градус </a:t>
            </a:r>
            <a:r>
              <a:rPr lang="ru-RU" sz="1100" dirty="0" err="1" smtClean="0">
                <a:latin typeface="Times New Roman" panose="02020603050405020304" pitchFamily="18" charset="0"/>
                <a:cs typeface="Times New Roman" panose="02020603050405020304" pitchFamily="18" charset="0"/>
              </a:rPr>
              <a:t>суық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1-3 градус </a:t>
            </a:r>
            <a:r>
              <a:rPr lang="ru-RU" sz="1100" dirty="0" err="1" smtClean="0">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a:t>
            </a:r>
          </a:p>
          <a:p>
            <a:pPr algn="just"/>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18 ақпанға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17 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18 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жауын-шашынсыз. </a:t>
            </a:r>
            <a:r>
              <a:rPr lang="kk-KZ" altLang="ru-RU" sz="1100" dirty="0" smtClean="0">
                <a:latin typeface="Times New Roman" panose="02020603050405020304" pitchFamily="18" charset="0"/>
                <a:cs typeface="Times New Roman" panose="02020603050405020304" pitchFamily="18" charset="0"/>
                <a:sym typeface="+mn-ea"/>
              </a:rPr>
              <a:t>С</a:t>
            </a:r>
            <a:r>
              <a:rPr lang="ru-RU" altLang="ru-RU" sz="1100" dirty="0" err="1" smtClean="0">
                <a:latin typeface="Times New Roman" panose="02020603050405020304" pitchFamily="18" charset="0"/>
                <a:cs typeface="Times New Roman" panose="02020603050405020304" pitchFamily="18" charset="0"/>
                <a:sym typeface="+mn-ea"/>
              </a:rPr>
              <a:t>олтүстік-батыстан</a:t>
            </a:r>
            <a:r>
              <a:rPr lang="ru-RU"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2-7 м/с. Ауа температурасы 6-8 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0372209"/>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810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0.888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74840"/>
            <a:ext cx="4816721"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17 ақпанда, 18 </a:t>
            </a:r>
            <a:r>
              <a:rPr lang="kk-KZ" sz="1100" dirty="0">
                <a:solidFill>
                  <a:schemeClr val="tx1"/>
                </a:solidFill>
                <a:latin typeface="Times New Roman" panose="02020603050405020304" pitchFamily="18" charset="0"/>
                <a:cs typeface="Times New Roman" panose="02020603050405020304" pitchFamily="18" charset="0"/>
              </a:rPr>
              <a:t>ақпан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41466</TotalTime>
  <Words>533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6562</cp:revision>
  <cp:lastPrinted>2021-07-01T07:38:07Z</cp:lastPrinted>
  <dcterms:created xsi:type="dcterms:W3CDTF">2018-03-27T06:03:00Z</dcterms:created>
  <dcterms:modified xsi:type="dcterms:W3CDTF">2026-02-16T07:17:54Z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