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816" y="-6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16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2318350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938992"/>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17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16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17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қар, жаяу бұрқасын, көктайғақ, күндіз жауын-шашын (</a:t>
            </a:r>
            <a:r>
              <a:rPr lang="ru-RU" sz="1100" dirty="0" err="1" smtClean="0">
                <a:latin typeface="Times New Roman" pitchFamily="18" charset="0"/>
                <a:cs typeface="Times New Roman" pitchFamily="18" charset="0"/>
              </a:rPr>
              <a:t>жаңбыр, қар</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көктайғақ. Түнде және таңертең тұман.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9-14 м/с, күндіз күші 15-20, екпіні 23-28 м/с.</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 градус шамасында.</a:t>
            </a:r>
            <a:endParaRPr lang="kk-KZ" sz="1100" dirty="0">
              <a:latin typeface="Times New Roman" pitchFamily="18" charset="0"/>
              <a:cs typeface="Times New Roman" pitchFamily="18" charset="0"/>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көктайғақ. Оңтүстік-батыстан,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17</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18</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17930</TotalTime>
  <Words>589</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7575</cp:revision>
  <cp:lastPrinted>2021-07-01T03:56:27Z</cp:lastPrinted>
  <dcterms:created xsi:type="dcterms:W3CDTF">2018-03-27T06:03:00Z</dcterms:created>
  <dcterms:modified xsi:type="dcterms:W3CDTF">2026-02-16T06:59:33Z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