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5795622"/>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16</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16</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8800515"/>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2364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187301"/>
            <a:ext cx="4320480" cy="178510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17</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16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17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түнде жауын-шашын (жаңбыр, қар), жаяу бұрқасын, көктайғақ. Оңтүстіктен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4-6 аяз, күндіз 0-2 жылы</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18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17</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18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 (жаңбыр, қар), жаяу бұрқасын, көктайғақ.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a:t>
            </a:r>
            <a:r>
              <a:rPr lang="kk-KZ" sz="1100">
                <a:latin typeface="Times New Roman" panose="02020603050405020304" pitchFamily="18" charset="0"/>
                <a:cs typeface="Times New Roman" panose="02020603050405020304" pitchFamily="18" charset="0"/>
              </a:rPr>
              <a:t>температурасы  0-2 </a:t>
            </a:r>
            <a:r>
              <a:rPr lang="kk-KZ" sz="1100" dirty="0">
                <a:latin typeface="Times New Roman" panose="02020603050405020304" pitchFamily="18" charset="0"/>
                <a:cs typeface="Times New Roman" panose="02020603050405020304" pitchFamily="18" charset="0"/>
              </a:rPr>
              <a:t>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17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18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a:t>
            </a:r>
            <a:r>
              <a:rPr lang="ru-RU" altLang="ru-RU" sz="1200" b="1" i="1">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51208</TotalTime>
  <Words>621</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7363</cp:revision>
  <cp:lastPrinted>2025-07-15T07:11:11Z</cp:lastPrinted>
  <dcterms:created xsi:type="dcterms:W3CDTF">2018-03-27T06:03:00Z</dcterms:created>
  <dcterms:modified xsi:type="dcterms:W3CDTF">2026-02-16T06:42:26Z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