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4204742"/>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16 ақпанға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21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a:latin typeface="Times New Roman" panose="02020603050405020304" pitchFamily="18" charset="0"/>
                <a:cs typeface="Times New Roman" panose="02020603050405020304" pitchFamily="18" charset="0"/>
              </a:rPr>
              <a:t>17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16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17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Тұман, көктайғақ. Оңтүстік-батыстан жел соғады, күші 7-12 м/с. Ауа температурасы түнде 3-5 градус аяз, күндіз 1 градус аяз-1 градус жылы.</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18 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17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18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8222978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1828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25502</TotalTime>
  <Words>571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5093</cp:revision>
  <cp:lastPrinted>2021-07-01T03:56:27Z</cp:lastPrinted>
  <dcterms:created xsi:type="dcterms:W3CDTF">2018-03-27T06:03:00Z</dcterms:created>
  <dcterms:modified xsi:type="dcterms:W3CDTF">2026-02-16T08:29:11Z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