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68648295"/>
              </p:ext>
            </p:extLst>
          </p:nvPr>
        </p:nvGraphicFramePr>
        <p:xfrm>
          <a:off x="307975" y="2443336"/>
          <a:ext cx="4465638" cy="44196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47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ақпан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262158"/>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a:latin typeface="Times New Roman" panose="02020603050405020304" pitchFamily="18" charset="0"/>
                <a:cs typeface="Times New Roman" panose="02020603050405020304" pitchFamily="18" charset="0"/>
              </a:rPr>
              <a:t>17 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16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17 </a:t>
            </a:r>
            <a:r>
              <a:rPr lang="kk-KZ" altLang="ru-RU"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бұлтты, жауын-шашынсыз. Тұман, көктайғақ. Оңтүстік-батыстан жел соғады, күші 7-12 м/с. Ауа температурасы түнде 3-5 градус аяз, күндіз 1 градус аяз-1 градус жылы.</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18 </a:t>
            </a:r>
            <a:r>
              <a:rPr lang="kk-KZ" altLang="ru-RU" sz="1150" b="1" dirty="0">
                <a:latin typeface="Times New Roman" panose="02020603050405020304" pitchFamily="18" charset="0"/>
                <a:cs typeface="Times New Roman" panose="02020603050405020304" pitchFamily="18" charset="0"/>
              </a:rPr>
              <a:t>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17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18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endParaRPr lang="ru-RU" sz="1150" b="1" dirty="0" smtClean="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соғатын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солтүстік-шығысқа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0–2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a:t>
            </a:r>
            <a:r>
              <a:rPr lang="kk-KZ" altLang="en-US" sz="1200" b="1"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99355883"/>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778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4.863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779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2.598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2346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0.469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0.638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27368</TotalTime>
  <Words>606</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5187</cp:revision>
  <cp:lastPrinted>2021-07-01T07:38:07Z</cp:lastPrinted>
  <dcterms:created xsi:type="dcterms:W3CDTF">2018-03-27T06:03:00Z</dcterms:created>
  <dcterms:modified xsi:type="dcterms:W3CDTF">2026-02-16T08:29:25Z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