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7965919"/>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201150"/>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16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17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жауын-шашын (жаңбыр, қар) жауады. Жаяу бұрқасын, көктайғақ күтіледі. Оңтүстік-батыстан жел соғады, түнде күші 9-14 м/с, күндіз 15-20, екпіні 23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4-6 аяз, күндіз 1 аяз-1 жылы болады.</a:t>
            </a: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17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18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 (жаңбыр, қар) жауады, жаяу бұрқасын, көктайғақ күтіледі. Оңтүстік-батыстан жел соғады, күші 15-20 м/с. Ауа температурасы түнде 0-2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435465321"/>
              </p:ext>
            </p:extLst>
          </p:nvPr>
        </p:nvGraphicFramePr>
        <p:xfrm>
          <a:off x="5071897" y="4301620"/>
          <a:ext cx="4572000" cy="208738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9717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82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26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508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261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2612">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546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21173</TotalTime>
  <Words>612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4056</cp:revision>
  <cp:lastPrinted>2021-07-01T07:38:07Z</cp:lastPrinted>
  <dcterms:created xsi:type="dcterms:W3CDTF">2018-03-27T06:03:00Z</dcterms:created>
  <dcterms:modified xsi:type="dcterms:W3CDTF">2026-02-16T06:26:32Z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