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2355931"/>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Жел шығыстан, оңтүстік-шығыстан соғады,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a:t>
            </a:r>
            <a:r>
              <a:rPr lang="ru-RU" sz="1200" dirty="0" smtClean="0">
                <a:solidFill>
                  <a:prstClr val="black"/>
                </a:solidFill>
                <a:latin typeface="Times New Roman" pitchFamily="18" charset="0"/>
                <a:cs typeface="Times New Roman" pitchFamily="18" charset="0"/>
              </a:rPr>
              <a:t>-6,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23995" y="226560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17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5347" y="320019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99452095"/>
              </p:ext>
            </p:extLst>
          </p:nvPr>
        </p:nvGraphicFramePr>
        <p:xfrm>
          <a:off x="5018547" y="3955929"/>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22608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20235</TotalTime>
  <Words>561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3988</cp:revision>
  <cp:lastPrinted>2021-07-01T03:56:27Z</cp:lastPrinted>
  <dcterms:created xsi:type="dcterms:W3CDTF">2018-03-27T06:03:00Z</dcterms:created>
  <dcterms:modified xsi:type="dcterms:W3CDTF">2026-02-16T07:15:05Z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