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404" y="42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15152709"/>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47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36517802"/>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0.095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1329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0.266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0.456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2.325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0.094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17 </a:t>
            </a:r>
            <a:r>
              <a:rPr lang="kk-KZ" altLang="ru-RU" sz="1100" b="1" dirty="0" smtClean="0">
                <a:latin typeface="Times New Roman" panose="02020603050405020304" pitchFamily="18" charset="0"/>
                <a:cs typeface="Times New Roman" panose="02020603050405020304" pitchFamily="18" charset="0"/>
              </a:rPr>
              <a:t>ақпанға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16 </a:t>
            </a:r>
            <a:r>
              <a:rPr lang="kk-KZ" altLang="ru-RU" sz="1100" b="1" dirty="0" smtClean="0">
                <a:latin typeface="Times New Roman" panose="02020603050405020304" pitchFamily="18" charset="0"/>
                <a:cs typeface="Times New Roman" panose="02020603050405020304" pitchFamily="18" charset="0"/>
              </a:rPr>
              <a:t>ақпан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17 </a:t>
            </a:r>
            <a:r>
              <a:rPr lang="ru-RU" altLang="ru-RU" sz="1100" b="1" dirty="0" err="1" smtClean="0">
                <a:latin typeface="Times New Roman" panose="02020603050405020304" pitchFamily="18" charset="0"/>
                <a:cs typeface="Times New Roman" panose="02020603050405020304" pitchFamily="18" charset="0"/>
              </a:rPr>
              <a:t>ақпан</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түнде </a:t>
            </a:r>
            <a:r>
              <a:rPr lang="kk-KZ" sz="1100" dirty="0">
                <a:latin typeface="Times New Roman" pitchFamily="18" charset="0"/>
                <a:cs typeface="Times New Roman" pitchFamily="18" charset="0"/>
              </a:rPr>
              <a:t>жауын-шашын (жаңбыр, қар), көктайғақ. Тұман. Жел оңтүстік, оңтүстік-батыстан 9–14 м/с, түнде екпіні 15–20 м/с. Ауа температурасы түнде және күндіз 1° </a:t>
            </a:r>
            <a:r>
              <a:rPr lang="kk-KZ" sz="1100" dirty="0" smtClean="0">
                <a:latin typeface="Times New Roman" pitchFamily="18" charset="0"/>
                <a:cs typeface="Times New Roman" pitchFamily="18" charset="0"/>
              </a:rPr>
              <a:t>аяз-1</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жылы.</a:t>
            </a:r>
            <a:r>
              <a:rPr lang="kk-KZ" sz="1100" b="1" dirty="0" smtClean="0">
                <a:solidFill>
                  <a:srgbClr val="000000"/>
                </a:solidFill>
                <a:latin typeface="Times New Roman" pitchFamily="18" charset="0"/>
                <a:cs typeface="Times New Roman" pitchFamily="18" charset="0"/>
                <a:sym typeface="+mn-ea"/>
              </a:rPr>
              <a:t> </a:t>
            </a:r>
            <a:endParaRPr lang="kk-KZ"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18 </a:t>
            </a:r>
            <a:r>
              <a:rPr lang="kk-KZ" sz="1100" b="1" dirty="0" smtClean="0">
                <a:solidFill>
                  <a:srgbClr val="000000"/>
                </a:solidFill>
                <a:latin typeface="Times New Roman" pitchFamily="18" charset="0"/>
                <a:cs typeface="Times New Roman" pitchFamily="18" charset="0"/>
                <a:sym typeface="+mn-ea"/>
              </a:rPr>
              <a:t>ақпан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17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18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smtClean="0">
                <a:latin typeface="Times New Roman" pitchFamily="18" charset="0"/>
                <a:cs typeface="Times New Roman" pitchFamily="18" charset="0"/>
              </a:rPr>
              <a:t>Көшпелі бұлтты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Тұман, көктайғақ. Жел </a:t>
            </a:r>
            <a:r>
              <a:rPr lang="kk-KZ" sz="1100" dirty="0" smtClean="0">
                <a:latin typeface="Times New Roman" pitchFamily="18" charset="0"/>
                <a:cs typeface="Times New Roman" pitchFamily="18" charset="0"/>
              </a:rPr>
              <a:t>солтүстіктен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13-15 </a:t>
            </a:r>
            <a:r>
              <a:rPr lang="kk-KZ" sz="1100" dirty="0" smtClean="0">
                <a:latin typeface="Times New Roman" pitchFamily="18" charset="0"/>
                <a:cs typeface="Times New Roman" pitchFamily="18" charset="0"/>
              </a:rPr>
              <a:t>градус аяз.</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17 </a:t>
            </a:r>
            <a:r>
              <a:rPr lang="kk-KZ" sz="1100" b="1" dirty="0" smtClean="0">
                <a:solidFill>
                  <a:srgbClr val="000000"/>
                </a:solidFill>
                <a:latin typeface="Times New Roman" panose="02020603050405020304" pitchFamily="18" charset="0"/>
                <a:cs typeface="Times New Roman" panose="02020603050405020304" pitchFamily="18" charset="0"/>
                <a:sym typeface="+mn-ea"/>
              </a:rPr>
              <a:t>ақпан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18 </a:t>
            </a:r>
            <a:r>
              <a:rPr lang="kk-KZ" sz="1100" b="1" dirty="0" smtClean="0">
                <a:solidFill>
                  <a:srgbClr val="000000"/>
                </a:solidFill>
                <a:latin typeface="Times New Roman" panose="02020603050405020304" pitchFamily="18" charset="0"/>
                <a:cs typeface="Times New Roman" panose="02020603050405020304" pitchFamily="18" charset="0"/>
                <a:sym typeface="+mn-ea"/>
              </a:rPr>
              <a:t>ақпан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38785</TotalTime>
  <Words>581</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7275</cp:revision>
  <cp:lastPrinted>2021-07-01T03:56:27Z</cp:lastPrinted>
  <dcterms:created xsi:type="dcterms:W3CDTF">2018-03-27T06:03:00Z</dcterms:created>
  <dcterms:modified xsi:type="dcterms:W3CDTF">2026-02-16T06:44:33Z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