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004729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солтүстік-батыстан оңтүстікке ауысады </a:t>
            </a:r>
            <a:r>
              <a:rPr lang="ru-RU"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0-2 аяз, күндіз 6-8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a:t>
            </a:r>
            <a:r>
              <a:rPr lang="kk-KZ" sz="1200" smtClean="0">
                <a:latin typeface="Times New Roman" panose="02020603050405020304" pitchFamily="18" charset="0"/>
                <a:cs typeface="Times New Roman" panose="02020603050405020304" pitchFamily="18" charset="0"/>
              </a:rPr>
              <a:t>оңтүстіктен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601394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02518001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smtClean="0">
                          <a:latin typeface="Times New Roman" panose="02020603050405020304" pitchFamily="18" charset="0"/>
                          <a:cs typeface="Times New Roman" panose="02020603050405020304" pitchFamily="18" charset="0"/>
                        </a:rPr>
                        <a:t>Ба</a:t>
                      </a:r>
                      <a:r>
                        <a:rPr lang="kk-KZ" altLang="x-none" sz="800" b="0" dirty="0" smtClean="0">
                          <a:latin typeface="Times New Roman" panose="02020603050405020304" pitchFamily="18" charset="0"/>
                          <a:cs typeface="Times New Roman" panose="02020603050405020304" pitchFamily="18" charset="0"/>
                        </a:rPr>
                        <a:t>қ</a:t>
                      </a:r>
                      <a:r>
                        <a:rPr lang="ru-RU" altLang="x-none" sz="800" b="0" dirty="0" err="1" smtClean="0">
                          <a:latin typeface="Times New Roman" panose="02020603050405020304" pitchFamily="18" charset="0"/>
                          <a:cs typeface="Times New Roman" panose="02020603050405020304" pitchFamily="18" charset="0"/>
                        </a:rPr>
                        <a:t>ытжан</a:t>
                      </a:r>
                      <a:r>
                        <a:rPr lang="ru-RU" altLang="x-none" sz="800" b="0" dirty="0" smtClean="0">
                          <a:latin typeface="Times New Roman" panose="02020603050405020304" pitchFamily="18" charset="0"/>
                          <a:cs typeface="Times New Roman" panose="02020603050405020304" pitchFamily="18" charset="0"/>
                        </a:rPr>
                        <a:t> Н</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17195</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4134</cp:revision>
  <cp:lastPrinted>2021-07-01T07:38:07Z</cp:lastPrinted>
  <dcterms:created xsi:type="dcterms:W3CDTF">2018-03-27T06:03:00Z</dcterms:created>
  <dcterms:modified xsi:type="dcterms:W3CDTF">2026-02-16T07:20:12Z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