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6623217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№0</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02661761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7-12 м/с. Ауа температурасы түнде 5-7, күндіз 14-16 градус жылы болады. </a:t>
            </a:r>
          </a:p>
          <a:p>
            <a:pPr algn="ctr"/>
            <a:r>
              <a:rPr lang="en-US"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14245</TotalTime>
  <Words>549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4036</cp:revision>
  <cp:lastPrinted>2021-07-01T03:56:27Z</cp:lastPrinted>
  <dcterms:created xsi:type="dcterms:W3CDTF">2018-03-27T06:03:00Z</dcterms:created>
  <dcterms:modified xsi:type="dcterms:W3CDTF">2026-02-16T07:35:46Z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