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851087"/>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47</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792717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103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smtClean="0">
                          <a:solidFill>
                            <a:srgbClr val="000000"/>
                          </a:solidFill>
                          <a:effectLst/>
                          <a:latin typeface="Calibri" panose="020F0502020204030204" pitchFamily="34" charset="0"/>
                        </a:rPr>
                        <a:t>825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17</a:t>
            </a:r>
            <a:r>
              <a:rPr lang="kk-KZ" altLang="ru-RU" sz="1100" b="1" dirty="0" smtClean="0">
                <a:latin typeface="Times New Roman" panose="02020603050405020304" pitchFamily="18" charset="0"/>
                <a:cs typeface="Times New Roman" panose="02020603050405020304" pitchFamily="18" charset="0"/>
              </a:rPr>
              <a:t> ақпан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smtClean="0">
                <a:solidFill>
                  <a:srgbClr val="000000"/>
                </a:solidFill>
                <a:latin typeface="Times New Roman" panose="02020603050405020304" pitchFamily="18" charset="0"/>
                <a:cs typeface="Times New Roman" panose="02020603050405020304" pitchFamily="18" charset="0"/>
              </a:rPr>
              <a:t> 17</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a:solidFill>
                  <a:srgbClr val="000000"/>
                </a:solidFill>
                <a:latin typeface="Times New Roman" panose="02020603050405020304" pitchFamily="18" charset="0"/>
                <a:cs typeface="Times New Roman" panose="02020603050405020304" pitchFamily="18" charset="0"/>
                <a:sym typeface="+mn-ea"/>
              </a:rPr>
              <a:t>, түнде және </a:t>
            </a:r>
            <a:r>
              <a:rPr lang="kk-KZ" sz="1100" dirty="0" smtClean="0">
                <a:solidFill>
                  <a:srgbClr val="000000"/>
                </a:solidFill>
                <a:latin typeface="Times New Roman" panose="02020603050405020304" pitchFamily="18" charset="0"/>
                <a:cs typeface="Times New Roman" panose="02020603050405020304" pitchFamily="18" charset="0"/>
                <a:sym typeface="+mn-ea"/>
              </a:rPr>
              <a:t>таңертең екпіні 15-20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11-13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a:t>
            </a:r>
            <a:r>
              <a:rPr lang="kk-KZ" sz="1100" dirty="0" smtClean="0">
                <a:solidFill>
                  <a:prstClr val="black"/>
                </a:solidFill>
                <a:latin typeface="Times New Roman" pitchFamily="18" charset="0"/>
                <a:cs typeface="Times New Roman" pitchFamily="18" charset="0"/>
              </a:rPr>
              <a:t>-5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31395</TotalTime>
  <Words>578</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4202</cp:revision>
  <cp:lastPrinted>2021-07-01T07:38:07Z</cp:lastPrinted>
  <dcterms:created xsi:type="dcterms:W3CDTF">2018-03-27T06:03:00Z</dcterms:created>
  <dcterms:modified xsi:type="dcterms:W3CDTF">2026-02-16T07:38:19Z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