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063634679"/>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47</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en-US" altLang="ru-RU" sz="1200" b="1" dirty="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ақпанға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3963749570"/>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r>
                        <a:rPr lang="en-US"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r>
                        <a:rPr lang="en-US"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5</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en-US" altLang="ru-RU" sz="1200" b="1" dirty="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ақпанға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a:t>
            </a:r>
            <a:r>
              <a:rPr lang="en-US"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ақпанннан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1</a:t>
            </a:r>
            <a:r>
              <a:rPr lang="en-US"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ақпанға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түнде жаңбыр жауады. Оңтүстік-шығыстан жел соғады, күші 7-12 м/с. Ауа температурасы түнде 7-9, күндіз 15-17 градус жылы болады. </a:t>
            </a:r>
          </a:p>
          <a:p>
            <a:pPr algn="ctr"/>
            <a:r>
              <a:rPr lang="en-US" altLang="ru-RU" sz="1200" b="1" dirty="0" smtClean="0">
                <a:latin typeface="Times New Roman" pitchFamily="18" charset="0"/>
                <a:cs typeface="Times New Roman" pitchFamily="18" charset="0"/>
              </a:rPr>
              <a:t>18</a:t>
            </a:r>
            <a:r>
              <a:rPr lang="ru-RU" altLang="ru-RU" sz="1200" b="1" dirty="0" smtClean="0">
                <a:latin typeface="Times New Roman" pitchFamily="18" charset="0"/>
                <a:cs typeface="Times New Roman" pitchFamily="18" charset="0"/>
              </a:rPr>
              <a:t> а</a:t>
            </a:r>
            <a:r>
              <a:rPr lang="kk-KZ" altLang="ru-RU" sz="1200" b="1" dirty="0" smtClean="0">
                <a:latin typeface="Times New Roman" pitchFamily="18" charset="0"/>
                <a:cs typeface="Times New Roman" pitchFamily="18" charset="0"/>
              </a:rPr>
              <a:t>қпанға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2026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en-US"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ақпаннан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en-US"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ақпанға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a:t>
            </a:r>
            <a:r>
              <a:rPr lang="kk-KZ" sz="1100" smtClean="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6-8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./Қабыл </a:t>
            </a:r>
            <a:r>
              <a:rPr lang="ru-RU" sz="1200" b="1" i="1" dirty="0" smtClean="0">
                <a:latin typeface="Times New Roman" panose="02020603050405020304" pitchFamily="18" charset="0"/>
                <a:cs typeface="Times New Roman" panose="02020603050405020304" pitchFamily="18" charset="0"/>
              </a:rPr>
              <a:t>С.Т.</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14236</TotalTime>
  <Words>574</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4033</cp:revision>
  <cp:lastPrinted>2021-07-01T03:56:27Z</cp:lastPrinted>
  <dcterms:created xsi:type="dcterms:W3CDTF">2018-03-27T06:03:00Z</dcterms:created>
  <dcterms:modified xsi:type="dcterms:W3CDTF">2026-02-16T07:34:18Z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