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180130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юго-западный 9-14, порывы 15-20 м/с. Температура воздуха ночью 0-2 мороза, днем 1-3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северо-восточный с переходом на юго-восточный 9-14, порывы 15-20 м/с. Температура воздуха 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62413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25645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5115</cp:revision>
  <cp:lastPrinted>2021-07-01T03:56:27Z</cp:lastPrinted>
  <dcterms:created xsi:type="dcterms:W3CDTF">2018-03-27T06:03:00Z</dcterms:created>
  <dcterms:modified xsi:type="dcterms:W3CDTF">2026-02-17T07:59:59Z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